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01407-8FDD-47C4-B218-149C1CD416A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4116AD-DECA-4511-81A2-4A23D5F050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	In the Psychology and Sociology Department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Periodic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Lori </a:t>
            </a:r>
            <a:r>
              <a:rPr lang="en-US" b="1" u="sng" dirty="0" smtClean="0"/>
              <a:t>Barker</a:t>
            </a:r>
            <a:r>
              <a:rPr lang="en-US" b="1" dirty="0" smtClean="0"/>
              <a:t>. Areas </a:t>
            </a:r>
            <a:r>
              <a:rPr lang="en-US" b="1" dirty="0" smtClean="0"/>
              <a:t>of expertise:</a:t>
            </a:r>
            <a:r>
              <a:rPr lang="en-US" dirty="0" smtClean="0"/>
              <a:t> </a:t>
            </a:r>
            <a:r>
              <a:rPr lang="en-US" i="1" dirty="0" smtClean="0"/>
              <a:t>Clinical, Multicultural</a:t>
            </a:r>
            <a:r>
              <a:rPr lang="en-US" dirty="0" smtClean="0"/>
              <a:t> </a:t>
            </a:r>
            <a:r>
              <a:rPr lang="en-US" i="1" dirty="0" smtClean="0"/>
              <a:t>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Child &amp; adolescent psychology/psychotherapy; multicultural issues; community psychology.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As needed. </a:t>
            </a:r>
            <a:endParaRPr lang="en-US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2-8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The Impact of the Obama Presidency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Periodic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Dr. Felicia F. Thomas</a:t>
            </a:r>
            <a:r>
              <a:rPr lang="en-US" b="1" dirty="0" smtClean="0"/>
              <a:t> </a:t>
            </a:r>
            <a:r>
              <a:rPr lang="en-US" b="1" dirty="0" smtClean="0"/>
              <a:t>-Areas </a:t>
            </a:r>
            <a:r>
              <a:rPr lang="en-US" b="1" dirty="0" smtClean="0"/>
              <a:t>of expertise: </a:t>
            </a:r>
            <a:r>
              <a:rPr lang="en-US" i="1" dirty="0" smtClean="0"/>
              <a:t>Clinical, Multicultural</a:t>
            </a:r>
            <a:r>
              <a:rPr lang="en-US" dirty="0" smtClean="0"/>
              <a:t> </a:t>
            </a:r>
            <a:r>
              <a:rPr lang="en-US" i="1" dirty="0" smtClean="0"/>
              <a:t>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Post-traumatic stress disorder; child psychopathology; ethnic identity; Black psychology; school-based interventions; social perceptions and racism; complicated bereavement. </a:t>
            </a:r>
            <a:r>
              <a:rPr lang="en-US" b="1" dirty="0" smtClean="0"/>
              <a:t>Recruits new assistants: </a:t>
            </a:r>
            <a:r>
              <a:rPr lang="en-US" dirty="0" smtClean="0"/>
              <a:t>as needed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as needed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</a:t>
            </a:r>
            <a:r>
              <a:rPr lang="en-US" dirty="0" err="1" smtClean="0"/>
              <a:t>Friendmobile</a:t>
            </a:r>
            <a:r>
              <a:rPr lang="en-US" dirty="0" smtClean="0"/>
              <a:t>, online learning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Periodic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James W. Sturges</a:t>
            </a:r>
            <a:r>
              <a:rPr lang="en-US" b="1" dirty="0" smtClean="0"/>
              <a:t>-</a:t>
            </a:r>
            <a:r>
              <a:rPr lang="en-US" b="1" u="sng" dirty="0" smtClean="0"/>
              <a:t> </a:t>
            </a:r>
            <a:r>
              <a:rPr lang="en-US" b="1" dirty="0" smtClean="0"/>
              <a:t>Areas </a:t>
            </a:r>
            <a:r>
              <a:rPr lang="en-US" b="1" dirty="0" smtClean="0"/>
              <a:t>of expertise: </a:t>
            </a:r>
            <a:r>
              <a:rPr lang="en-US" i="1" dirty="0" smtClean="0"/>
              <a:t>Clinical</a:t>
            </a:r>
            <a:r>
              <a:rPr lang="en-US" dirty="0" smtClean="0"/>
              <a:t>,</a:t>
            </a:r>
            <a:r>
              <a:rPr lang="en-US" i="1" dirty="0" smtClean="0"/>
              <a:t> Health 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Clinical child psychology; pediatric psychology; health promotion; smoking prevention; HIV prevention; painful medical procedures.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as needed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as needed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Survey on Emotion Regulation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Periodic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Susan N. </a:t>
            </a:r>
            <a:r>
              <a:rPr lang="en-US" b="1" u="sng" dirty="0" smtClean="0"/>
              <a:t>Siaw</a:t>
            </a:r>
            <a:r>
              <a:rPr lang="en-US" b="1" dirty="0" smtClean="0"/>
              <a:t>-</a:t>
            </a:r>
            <a:r>
              <a:rPr lang="en-US" b="1" dirty="0" smtClean="0"/>
              <a:t>-Areas of expertise: </a:t>
            </a:r>
            <a:r>
              <a:rPr lang="en-US" i="1" dirty="0" smtClean="0"/>
              <a:t>Developmental</a:t>
            </a:r>
            <a:r>
              <a:rPr lang="en-US" dirty="0" smtClean="0"/>
              <a:t> </a:t>
            </a:r>
            <a:r>
              <a:rPr lang="en-US" i="1" dirty="0" smtClean="0"/>
              <a:t>Psychology. </a:t>
            </a:r>
            <a:endParaRPr lang="en-US" i="1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Cognitive development during childhood; memory and mnemonic strategies; intelligence; academic dishonesty.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as needed </a:t>
            </a:r>
            <a:endParaRPr lang="en-US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as needed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</a:t>
            </a:r>
            <a:r>
              <a:rPr lang="en-US" dirty="0" err="1" smtClean="0"/>
              <a:t>Deindividuation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faculty research interests</a:t>
            </a:r>
          </a:p>
          <a:p>
            <a:r>
              <a:rPr lang="en-US" dirty="0" smtClean="0"/>
              <a:t>Student representatives from labs share their experiences, discuss current/future opportunities</a:t>
            </a:r>
          </a:p>
          <a:p>
            <a:r>
              <a:rPr lang="en-US" dirty="0" smtClean="0"/>
              <a:t>Two guests discuss the importance of obtaining research experience for both research/PhD routes and non-research clinical routes to graduate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Nancy Alvarado</a:t>
            </a:r>
            <a:r>
              <a:rPr lang="en-US" b="1" dirty="0" smtClean="0"/>
              <a:t>-Areas of expertise: </a:t>
            </a:r>
            <a:r>
              <a:rPr lang="en-US" i="1" dirty="0" smtClean="0"/>
              <a:t>Cognitive, Emotion, Experimental</a:t>
            </a:r>
            <a:r>
              <a:rPr lang="en-US" dirty="0" smtClean="0"/>
              <a:t> </a:t>
            </a:r>
            <a:r>
              <a:rPr lang="en-US" i="1" dirty="0" smtClean="0"/>
              <a:t>Psychology. </a:t>
            </a:r>
            <a:endParaRPr lang="en-US" i="1" dirty="0" smtClean="0"/>
          </a:p>
          <a:p>
            <a:r>
              <a:rPr lang="en-GB" b="1" dirty="0" smtClean="0"/>
              <a:t>Research </a:t>
            </a:r>
            <a:r>
              <a:rPr lang="en-GB" b="1" dirty="0" smtClean="0"/>
              <a:t>Interests</a:t>
            </a:r>
            <a:r>
              <a:rPr lang="en-GB" dirty="0" smtClean="0"/>
              <a:t>: </a:t>
            </a:r>
            <a:r>
              <a:rPr lang="en-US" dirty="0" smtClean="0"/>
              <a:t> Cognition and emotion, facial expression, categorization and naming, human-computer interaction and affective </a:t>
            </a:r>
            <a:r>
              <a:rPr lang="en-US" dirty="0" smtClean="0"/>
              <a:t>computing.</a:t>
            </a:r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First week of each </a:t>
            </a:r>
            <a:r>
              <a:rPr lang="en-US" dirty="0" smtClean="0"/>
              <a:t>quarter. (on leave fall 2012)</a:t>
            </a:r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10. </a:t>
            </a:r>
            <a:endParaRPr lang="en-US" dirty="0" smtClean="0"/>
          </a:p>
          <a:p>
            <a:r>
              <a:rPr lang="en-US" b="1" dirty="0" smtClean="0"/>
              <a:t>Current </a:t>
            </a:r>
            <a:r>
              <a:rPr lang="en-US" b="1" dirty="0" smtClean="0"/>
              <a:t>Research Projects</a:t>
            </a:r>
            <a:r>
              <a:rPr lang="en-US" dirty="0" smtClean="0"/>
              <a:t>: Cold </a:t>
            </a:r>
            <a:r>
              <a:rPr lang="en-US" dirty="0" err="1" smtClean="0"/>
              <a:t>Pressor</a:t>
            </a:r>
            <a:r>
              <a:rPr lang="en-US" dirty="0" smtClean="0"/>
              <a:t> Pain Study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Dr. Bettina Casad</a:t>
            </a:r>
            <a:r>
              <a:rPr lang="en-US" dirty="0" smtClean="0"/>
              <a:t>-</a:t>
            </a:r>
            <a:r>
              <a:rPr lang="en-US" b="1" dirty="0" smtClean="0"/>
              <a:t>Areas of expertise:</a:t>
            </a:r>
            <a:r>
              <a:rPr lang="en-US" dirty="0" smtClean="0"/>
              <a:t> </a:t>
            </a:r>
            <a:r>
              <a:rPr lang="en-US" i="1" dirty="0" smtClean="0"/>
              <a:t>Social, Experimental, Physiological, Applied Psychology. </a:t>
            </a:r>
            <a:endParaRPr lang="en-US" i="1" dirty="0" smtClean="0"/>
          </a:p>
          <a:p>
            <a:r>
              <a:rPr lang="en-US" b="1" dirty="0" smtClean="0"/>
              <a:t>R</a:t>
            </a:r>
            <a:r>
              <a:rPr lang="en-US" b="1" dirty="0" smtClean="0"/>
              <a:t>esearch </a:t>
            </a:r>
            <a:r>
              <a:rPr lang="en-US" b="1" dirty="0" smtClean="0"/>
              <a:t>Interests</a:t>
            </a:r>
            <a:r>
              <a:rPr lang="en-US" dirty="0" smtClean="0"/>
              <a:t>: Stereotyping, prejudice, and discrimination; race and gender stereotype violation; social norms; implicit attitudes; psychology of </a:t>
            </a:r>
            <a:r>
              <a:rPr lang="en-US" dirty="0" smtClean="0"/>
              <a:t>women/gender.</a:t>
            </a:r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apply in Spring/Summer, begin in Fall. </a:t>
            </a:r>
            <a:endParaRPr lang="en-US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10</a:t>
            </a:r>
            <a:r>
              <a:rPr lang="en-US" b="1" dirty="0" smtClean="0"/>
              <a:t>-</a:t>
            </a:r>
            <a:r>
              <a:rPr lang="en-US" dirty="0" smtClean="0"/>
              <a:t>15. </a:t>
            </a:r>
            <a:endParaRPr lang="en-US" dirty="0" smtClean="0"/>
          </a:p>
          <a:p>
            <a:r>
              <a:rPr lang="en-US" b="1" dirty="0" smtClean="0"/>
              <a:t>Current Research </a:t>
            </a:r>
            <a:r>
              <a:rPr lang="en-US" b="1" dirty="0" smtClean="0"/>
              <a:t>Projects</a:t>
            </a:r>
            <a:r>
              <a:rPr lang="en-US" dirty="0" smtClean="0"/>
              <a:t>: Students’ Experiences in Math and Science Study; Engineering/Biology Research Teams; Robotics Education through Active Learning; </a:t>
            </a:r>
            <a:r>
              <a:rPr lang="en-US" dirty="0" smtClean="0"/>
              <a:t>Various studies on stereotype threat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Dr. Erika DeJonghe</a:t>
            </a:r>
            <a:r>
              <a:rPr lang="en-US" b="1" dirty="0" smtClean="0"/>
              <a:t>- </a:t>
            </a:r>
            <a:r>
              <a:rPr lang="en-US" b="1" dirty="0" smtClean="0"/>
              <a:t>Areas </a:t>
            </a:r>
            <a:r>
              <a:rPr lang="en-US" b="1" dirty="0" smtClean="0"/>
              <a:t>of expertise: </a:t>
            </a:r>
            <a:r>
              <a:rPr lang="en-US" i="1" dirty="0" smtClean="0"/>
              <a:t>Clinical</a:t>
            </a:r>
            <a:r>
              <a:rPr lang="en-US" dirty="0" smtClean="0"/>
              <a:t> </a:t>
            </a:r>
            <a:r>
              <a:rPr lang="en-US" i="1" dirty="0" smtClean="0"/>
              <a:t>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Child psychology; intimate partner violence; violent and aggressive behavior; psychotherapy with children and families.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As needed </a:t>
            </a:r>
            <a:r>
              <a:rPr lang="en-US" dirty="0" smtClean="0"/>
              <a:t>(on leave spring 2012)</a:t>
            </a:r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5-10. </a:t>
            </a:r>
            <a:endParaRPr lang="en-US" dirty="0" smtClean="0"/>
          </a:p>
          <a:p>
            <a:r>
              <a:rPr lang="en-US" b="1" dirty="0" smtClean="0"/>
              <a:t>Current </a:t>
            </a:r>
            <a:r>
              <a:rPr lang="en-US" b="1" dirty="0" smtClean="0"/>
              <a:t>Research Projects</a:t>
            </a:r>
            <a:r>
              <a:rPr lang="en-US" dirty="0" smtClean="0"/>
              <a:t>: Assessment of the ADVANCE Program (under-representation of women among STEM faculty); Aggressive Behavior via Electronic Media; Empire Study (prevalence of partner </a:t>
            </a:r>
            <a:r>
              <a:rPr lang="en-US" dirty="0" smtClean="0"/>
              <a:t> violence </a:t>
            </a:r>
            <a:r>
              <a:rPr lang="en-US" dirty="0" smtClean="0"/>
              <a:t>in the Inland Empire)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Dr. Juliana </a:t>
            </a:r>
            <a:r>
              <a:rPr lang="en-US" b="1" u="sng" dirty="0" smtClean="0"/>
              <a:t>Fuqua</a:t>
            </a:r>
            <a:r>
              <a:rPr lang="en-US" b="1" dirty="0" smtClean="0"/>
              <a:t>-Areas </a:t>
            </a:r>
            <a:r>
              <a:rPr lang="en-US" b="1" dirty="0" smtClean="0"/>
              <a:t>of expertise: </a:t>
            </a:r>
            <a:r>
              <a:rPr lang="en-US" i="1" dirty="0" smtClean="0"/>
              <a:t>Developmental, Health</a:t>
            </a:r>
            <a:r>
              <a:rPr lang="en-US" dirty="0" smtClean="0"/>
              <a:t> </a:t>
            </a:r>
            <a:r>
              <a:rPr lang="en-US" i="1" dirty="0" smtClean="0"/>
              <a:t>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Primary interest: Environment-mind-body links (e.g., commuting and stress). Secondary interest: Adolescent risky behavior (e.g., substance use, adolescent pregnancy, identification with at-risk peer groups); evaluation of teams (e.g., adolescent health teams); Other interests: topics related to developmental psychology and health psychology.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usually end of spring, sometimes as needed.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on leave spring 2012)</a:t>
            </a:r>
            <a:endParaRPr lang="en-US" b="1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2-4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</a:t>
            </a:r>
            <a:r>
              <a:rPr lang="en-US" dirty="0" smtClean="0"/>
              <a:t>Commuting stress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Jeffery S. Mio</a:t>
            </a:r>
            <a:r>
              <a:rPr lang="en-US" dirty="0" smtClean="0"/>
              <a:t>-</a:t>
            </a:r>
            <a:r>
              <a:rPr lang="en-US" b="1" dirty="0" smtClean="0"/>
              <a:t> Areas of expertise: </a:t>
            </a:r>
            <a:r>
              <a:rPr lang="en-US" i="1" dirty="0" smtClean="0"/>
              <a:t>Clinical, Multicultural, Applied Cognitive/Social, Political 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 Metaphor usage, particularly in politics; cross-cultural issues; development of allies across demographic groups.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in Spring to begin in Fall. </a:t>
            </a:r>
            <a:endParaRPr lang="en-US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3-5. </a:t>
            </a:r>
            <a:endParaRPr lang="en-US" dirty="0" smtClean="0"/>
          </a:p>
          <a:p>
            <a:r>
              <a:rPr lang="en-US" b="1" dirty="0" smtClean="0"/>
              <a:t>Current </a:t>
            </a:r>
            <a:r>
              <a:rPr lang="en-US" b="1" dirty="0" smtClean="0"/>
              <a:t>Research Projects</a:t>
            </a:r>
            <a:r>
              <a:rPr lang="en-US" dirty="0" smtClean="0"/>
              <a:t>: Metaphor Studies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Dr. Jill Nemiro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b="1" dirty="0" smtClean="0"/>
              <a:t>Areas of expertise: </a:t>
            </a:r>
            <a:r>
              <a:rPr lang="en-US" i="1" dirty="0" smtClean="0"/>
              <a:t>Organizational Psychology, Program Evaluation.  </a:t>
            </a:r>
            <a:endParaRPr lang="en-US" i="1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Organizational and team creativity; high-performance teams; virtual teams; program evaluation; qualitative research methodology.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As needed, usually once a year in the Fall. </a:t>
            </a:r>
            <a:endParaRPr lang="en-US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</a:t>
            </a:r>
            <a:r>
              <a:rPr lang="en-US" b="1" dirty="0" smtClean="0"/>
              <a:t>assistants: 2-4 </a:t>
            </a:r>
            <a:r>
              <a:rPr lang="en-US" dirty="0" smtClean="0"/>
              <a:t>(on leave winter &amp; spring 2013)</a:t>
            </a:r>
            <a:endParaRPr lang="en-US" dirty="0" smtClean="0"/>
          </a:p>
          <a:p>
            <a:r>
              <a:rPr lang="en-US" b="1" dirty="0" smtClean="0"/>
              <a:t>Current Projects: </a:t>
            </a:r>
            <a:r>
              <a:rPr lang="en-US" dirty="0" smtClean="0"/>
              <a:t>School Robotics Initiative (SRI), to work on the SRI project, you need to have taken PSY 430; Science Teams; Assessment of the ADVANCE Mentoring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organizational psychology professor Dr. Sara Langford begins in fall 2012!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with Research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Dr. Nicholas Von Glahn</a:t>
            </a:r>
            <a:r>
              <a:rPr lang="en-US" b="1" dirty="0" smtClean="0"/>
              <a:t>- </a:t>
            </a:r>
            <a:r>
              <a:rPr lang="en-US" b="1" dirty="0" smtClean="0"/>
              <a:t>Areas </a:t>
            </a:r>
            <a:r>
              <a:rPr lang="en-US" b="1" dirty="0" smtClean="0"/>
              <a:t>of expertise:</a:t>
            </a:r>
            <a:r>
              <a:rPr lang="en-US" dirty="0" smtClean="0"/>
              <a:t> </a:t>
            </a:r>
            <a:r>
              <a:rPr lang="en-US" i="1" dirty="0" smtClean="0"/>
              <a:t>Cognitive, Behavioral, Experimental Psychology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Interests</a:t>
            </a:r>
            <a:r>
              <a:rPr lang="en-US" dirty="0" smtClean="0"/>
              <a:t>:  Memory, memory judgments, false memory, cognitive aging, courtroom psychology, as well as human and animal learning. </a:t>
            </a:r>
            <a:endParaRPr lang="en-US" dirty="0" smtClean="0"/>
          </a:p>
          <a:p>
            <a:r>
              <a:rPr lang="en-US" b="1" dirty="0" smtClean="0"/>
              <a:t>Recruits </a:t>
            </a:r>
            <a:r>
              <a:rPr lang="en-US" b="1" dirty="0" smtClean="0"/>
              <a:t>new assistants: </a:t>
            </a:r>
            <a:r>
              <a:rPr lang="en-US" dirty="0" smtClean="0"/>
              <a:t>Every quarter as needed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Approximate </a:t>
            </a:r>
            <a:r>
              <a:rPr lang="en-US" b="1" dirty="0" smtClean="0"/>
              <a:t>number of assistants: </a:t>
            </a:r>
            <a:r>
              <a:rPr lang="en-US" dirty="0" smtClean="0"/>
              <a:t>5</a:t>
            </a:r>
          </a:p>
          <a:p>
            <a:r>
              <a:rPr lang="en-US" b="1" dirty="0" smtClean="0"/>
              <a:t>Current Research Projects</a:t>
            </a:r>
            <a:r>
              <a:rPr lang="en-US" dirty="0" smtClean="0"/>
              <a:t>: Emotional Memory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search Opportunit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Faculty with Research Labs&amp;quot;&quot;/&gt;&lt;property id=&quot;20307&quot; value=&quot;257&quot;/&gt;&lt;/object&gt;&lt;object type=&quot;3&quot; unique_id=&quot;10072&quot;&gt;&lt;property id=&quot;20148&quot; value=&quot;5&quot;/&gt;&lt;property id=&quot;20300&quot; value=&quot;Slide 4 - &amp;quot;Faculty with Research Labs&amp;quot;&quot;/&gt;&lt;property id=&quot;20307&quot; value=&quot;259&quot;/&gt;&lt;/object&gt;&lt;object type=&quot;3&quot; unique_id=&quot;10073&quot;&gt;&lt;property id=&quot;20148&quot; value=&quot;5&quot;/&gt;&lt;property id=&quot;20300&quot; value=&quot;Slide 5 - &amp;quot;Faculty with Research Labs&amp;quot;&quot;/&gt;&lt;property id=&quot;20307&quot; value=&quot;260&quot;/&gt;&lt;/object&gt;&lt;object type=&quot;3&quot; unique_id=&quot;10074&quot;&gt;&lt;property id=&quot;20148&quot; value=&quot;5&quot;/&gt;&lt;property id=&quot;20300&quot; value=&quot;Slide 6 - &amp;quot;Faculty with Research Labs&amp;quot;&quot;/&gt;&lt;property id=&quot;20307&quot; value=&quot;261&quot;/&gt;&lt;/object&gt;&lt;object type=&quot;3&quot; unique_id=&quot;10075&quot;&gt;&lt;property id=&quot;20148&quot; value=&quot;5&quot;/&gt;&lt;property id=&quot;20300&quot; value=&quot;Slide 7 - &amp;quot;Faculty with Research Labs&amp;quot;&quot;/&gt;&lt;property id=&quot;20307&quot; value=&quot;262&quot;/&gt;&lt;/object&gt;&lt;object type=&quot;3&quot; unique_id=&quot;10076&quot;&gt;&lt;property id=&quot;20148&quot; value=&quot;5&quot;/&gt;&lt;property id=&quot;20300&quot; value=&quot;Slide 8 - &amp;quot;Faculty with Research Labs&amp;quot;&quot;/&gt;&lt;property id=&quot;20307&quot; value=&quot;263&quot;/&gt;&lt;/object&gt;&lt;object type=&quot;3&quot; unique_id=&quot;10077&quot;&gt;&lt;property id=&quot;20148&quot; value=&quot;5&quot;/&gt;&lt;property id=&quot;20300&quot; value=&quot;Slide 9 - &amp;quot;Faculty with Research Labs&amp;quot;&quot;/&gt;&lt;property id=&quot;20307&quot; value=&quot;264&quot;/&gt;&lt;/object&gt;&lt;object type=&quot;3&quot; unique_id=&quot;10144&quot;&gt;&lt;property id=&quot;20148&quot; value=&quot;5&quot;/&gt;&lt;property id=&quot;20300&quot; value=&quot;Slide 10 - &amp;quot;Faculty with Periodic Projects&amp;quot;&quot;/&gt;&lt;property id=&quot;20307&quot; value=&quot;265&quot;/&gt;&lt;/object&gt;&lt;object type=&quot;3&quot; unique_id=&quot;10145&quot;&gt;&lt;property id=&quot;20148&quot; value=&quot;5&quot;/&gt;&lt;property id=&quot;20300&quot; value=&quot;Slide 11 - &amp;quot;Faculty with Periodic Projects&amp;quot;&quot;/&gt;&lt;property id=&quot;20307&quot; value=&quot;266&quot;/&gt;&lt;/object&gt;&lt;object type=&quot;3&quot; unique_id=&quot;10146&quot;&gt;&lt;property id=&quot;20148&quot; value=&quot;5&quot;/&gt;&lt;property id=&quot;20300&quot; value=&quot;Slide 12 - &amp;quot;Faculty with Periodic Projects&amp;quot;&quot;/&gt;&lt;property id=&quot;20307&quot; value=&quot;267&quot;/&gt;&lt;/object&gt;&lt;object type=&quot;3&quot; unique_id=&quot;10147&quot;&gt;&lt;property id=&quot;20148&quot; value=&quot;5&quot;/&gt;&lt;property id=&quot;20300&quot; value=&quot;Slide 13 - &amp;quot;Faculty with Periodic Projects&amp;quot;&quot;/&gt;&lt;property id=&quot;20307&quot; value=&quot;26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787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Research Opportunities</vt:lpstr>
      <vt:lpstr>Agenda</vt:lpstr>
      <vt:lpstr>Faculty with Research Labs</vt:lpstr>
      <vt:lpstr>Faculty with Research Labs</vt:lpstr>
      <vt:lpstr>Faculty with Research Labs</vt:lpstr>
      <vt:lpstr>Faculty with Research Labs</vt:lpstr>
      <vt:lpstr>Faculty with Research Labs</vt:lpstr>
      <vt:lpstr>Faculty with Research Labs</vt:lpstr>
      <vt:lpstr>Faculty with Research Labs</vt:lpstr>
      <vt:lpstr>Faculty with Periodic Projects</vt:lpstr>
      <vt:lpstr>Faculty with Periodic Projects</vt:lpstr>
      <vt:lpstr>Faculty with Periodic Projects</vt:lpstr>
      <vt:lpstr>Faculty with Periodic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Opportunities</dc:title>
  <dc:creator>Bettina J. Casad</dc:creator>
  <cp:lastModifiedBy>Bettina J. Casad</cp:lastModifiedBy>
  <cp:revision>4</cp:revision>
  <dcterms:created xsi:type="dcterms:W3CDTF">2012-04-17T08:04:53Z</dcterms:created>
  <dcterms:modified xsi:type="dcterms:W3CDTF">2012-04-17T08:22:25Z</dcterms:modified>
</cp:coreProperties>
</file>