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269" r:id="rId2"/>
    <p:sldId id="270" r:id="rId3"/>
    <p:sldId id="271" r:id="rId4"/>
    <p:sldId id="274" r:id="rId5"/>
    <p:sldId id="275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FA1E"/>
    <a:srgbClr val="11C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5" autoAdjust="0"/>
    <p:restoredTop sz="94660"/>
  </p:normalViewPr>
  <p:slideViewPr>
    <p:cSldViewPr>
      <p:cViewPr>
        <p:scale>
          <a:sx n="82" d="100"/>
          <a:sy n="82" d="100"/>
        </p:scale>
        <p:origin x="-76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18194-4954-4A93-8A20-6196E6DA5850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82E9-BF0B-469C-88E5-1D885917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DF8-3835-416E-97EE-2D481048DB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424DF8-3835-416E-97EE-2D481048DB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D7D342-EAAA-4EC6-939B-0B2DFA09C1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3: October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GRAB SOME ICED COFFEE PEOPLE!</a:t>
            </a:r>
          </a:p>
          <a:p>
            <a:endParaRPr lang="en-US" dirty="0" smtClean="0"/>
          </a:p>
          <a:p>
            <a:r>
              <a:rPr lang="en-US" smtClean="0"/>
              <a:t>Recap &amp; Reminders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Dr. Bettina </a:t>
            </a:r>
            <a:r>
              <a:rPr lang="en-US" dirty="0" err="1" smtClean="0"/>
              <a:t>Casad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- Curriculum Vitae</a:t>
            </a:r>
            <a:br>
              <a:rPr lang="en-US" dirty="0" smtClean="0"/>
            </a:br>
            <a:r>
              <a:rPr lang="en-US" dirty="0" smtClean="0"/>
              <a:t>      - Statement of Purpose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971800"/>
            <a:ext cx="3581400" cy="350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Matt’s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Good times!!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i="1" dirty="0" smtClean="0"/>
              <a:t>3.5 miles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4275" y="-219075"/>
            <a:ext cx="60960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1714"/>
            <a:ext cx="682942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Welcome Back Social!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32" y="3921648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229600" cy="29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" y="3920683"/>
            <a:ext cx="4932423" cy="369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Autofit/>
          </a:bodyPr>
          <a:lstStyle/>
          <a:p>
            <a:r>
              <a:rPr lang="en-US" sz="4000" dirty="0" smtClean="0"/>
              <a:t>Upcoming community service events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Outreach Nation – </a:t>
            </a:r>
            <a:r>
              <a:rPr lang="en-US" b="1" dirty="0" smtClean="0"/>
              <a:t>Oct. 20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in Rancho </a:t>
            </a:r>
            <a:r>
              <a:rPr lang="en-US" dirty="0" err="1" smtClean="0"/>
              <a:t>Cucamungo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Kid Care – </a:t>
            </a:r>
            <a:r>
              <a:rPr lang="en-US" b="1" dirty="0" smtClean="0"/>
              <a:t>Oct.27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 in Montclair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Helping Hands Ministry – </a:t>
            </a:r>
            <a:r>
              <a:rPr lang="en-US" b="1" dirty="0" smtClean="0"/>
              <a:t>Nov. 4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in Pomona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* 3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POINTS TOWARDS INTERNATIONAL MEMBERSHIP!*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(3 for each event, 9 possible point)</a:t>
            </a:r>
            <a:endParaRPr lang="en-US" sz="2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Psi Chi Study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*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Mondays   from    4p.m. – 6p.m.*</a:t>
            </a:r>
          </a:p>
          <a:p>
            <a:pPr lvl="1"/>
            <a:r>
              <a:rPr lang="en-US" dirty="0"/>
              <a:t>4th Floor - - </a:t>
            </a:r>
            <a:r>
              <a:rPr lang="en-US" dirty="0" smtClean="0"/>
              <a:t>4823 [tentatively] 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*Thursdays  from  10a.m. – 11a.m.*</a:t>
            </a:r>
          </a:p>
          <a:p>
            <a:pPr lvl="1"/>
            <a:r>
              <a:rPr lang="en-US" dirty="0"/>
              <a:t>4th Floor - </a:t>
            </a:r>
            <a:r>
              <a:rPr lang="en-US" dirty="0" smtClean="0"/>
              <a:t>- 4823 [tentatively] </a:t>
            </a:r>
            <a:endParaRPr lang="en-US" dirty="0"/>
          </a:p>
          <a:p>
            <a:pPr marL="393192" lvl="1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2258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1051457">
            <a:off x="831708" y="3408744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_Study for the GRE</a:t>
            </a:r>
          </a:p>
          <a:p>
            <a:r>
              <a:rPr lang="en-US" dirty="0" smtClean="0"/>
              <a:t>_For psychology classes  where other members might be available to help</a:t>
            </a:r>
            <a:br>
              <a:rPr lang="en-US" dirty="0" smtClean="0"/>
            </a:br>
            <a:r>
              <a:rPr lang="en-US" dirty="0" smtClean="0"/>
              <a:t>_Any general studying!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7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Introducing Dr. </a:t>
            </a:r>
            <a:r>
              <a:rPr lang="en-US" dirty="0" err="1" smtClean="0"/>
              <a:t>Casad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7387"/>
            <a:ext cx="35814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81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Week 3: October 9</vt:lpstr>
      <vt:lpstr>Matt’s Run</vt:lpstr>
      <vt:lpstr>Welcome Back Social!</vt:lpstr>
      <vt:lpstr>Upcoming community service events</vt:lpstr>
      <vt:lpstr>Psi Chi Study Hours</vt:lpstr>
      <vt:lpstr>Introducing Dr. Casad!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</dc:creator>
  <cp:lastModifiedBy>Sid</cp:lastModifiedBy>
  <cp:revision>24</cp:revision>
  <dcterms:created xsi:type="dcterms:W3CDTF">2012-10-09T03:57:55Z</dcterms:created>
  <dcterms:modified xsi:type="dcterms:W3CDTF">2012-10-16T07:07:28Z</dcterms:modified>
</cp:coreProperties>
</file>