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9"/>
  </p:notesMasterIdLst>
  <p:sldIdLst>
    <p:sldId id="269" r:id="rId2"/>
    <p:sldId id="276" r:id="rId3"/>
    <p:sldId id="277" r:id="rId4"/>
    <p:sldId id="278" r:id="rId5"/>
    <p:sldId id="280" r:id="rId6"/>
    <p:sldId id="275" r:id="rId7"/>
    <p:sldId id="27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FA1E"/>
    <a:srgbClr val="11C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5" autoAdjust="0"/>
    <p:restoredTop sz="94660"/>
  </p:normalViewPr>
  <p:slideViewPr>
    <p:cSldViewPr>
      <p:cViewPr>
        <p:scale>
          <a:sx n="82" d="100"/>
          <a:sy n="82" d="100"/>
        </p:scale>
        <p:origin x="-76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18194-4954-4A93-8A20-6196E6DA5850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B82E9-BF0B-469C-88E5-1D8859170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0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424DF8-3835-416E-97EE-2D481048DB2F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DF8-3835-416E-97EE-2D481048DB2F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DF8-3835-416E-97EE-2D481048DB2F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DF8-3835-416E-97EE-2D481048DB2F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DF8-3835-416E-97EE-2D481048DB2F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DF8-3835-416E-97EE-2D481048DB2F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DF8-3835-416E-97EE-2D481048DB2F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DF8-3835-416E-97EE-2D481048DB2F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DF8-3835-416E-97EE-2D481048DB2F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DF8-3835-416E-97EE-2D481048DB2F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DF8-3835-416E-97EE-2D481048DB2F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8424DF8-3835-416E-97EE-2D481048DB2F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57253"/>
          </a:xfrm>
        </p:spPr>
        <p:txBody>
          <a:bodyPr>
            <a:normAutofit/>
          </a:bodyPr>
          <a:lstStyle/>
          <a:p>
            <a:r>
              <a:rPr lang="en-US" dirty="0" smtClean="0"/>
              <a:t>Iced Coffee</a:t>
            </a:r>
          </a:p>
          <a:p>
            <a:endParaRPr lang="en-US" dirty="0" smtClean="0"/>
          </a:p>
          <a:p>
            <a:r>
              <a:rPr lang="en-US" dirty="0" smtClean="0"/>
              <a:t>Halloween meeting pictures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Reminders</a:t>
            </a:r>
          </a:p>
          <a:p>
            <a:endParaRPr lang="en-US" dirty="0" smtClean="0"/>
          </a:p>
          <a:p>
            <a:r>
              <a:rPr lang="en-US" dirty="0" smtClean="0"/>
              <a:t>Guest Speaker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7: November 6</a:t>
            </a:r>
            <a:r>
              <a:rPr lang="en-US" baseline="30000" dirty="0" smtClean="0"/>
              <a:t>th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022" y="2209800"/>
            <a:ext cx="2409616" cy="461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Sell chocolate to earn points </a:t>
            </a:r>
            <a:r>
              <a:rPr lang="en-US" i="1" dirty="0" smtClean="0"/>
              <a:t>and</a:t>
            </a:r>
            <a:r>
              <a:rPr lang="en-US" dirty="0" smtClean="0"/>
              <a:t> reduce WPA costs!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1) See </a:t>
            </a:r>
            <a:r>
              <a:rPr lang="en-US" dirty="0" err="1" smtClean="0"/>
              <a:t>Lilian</a:t>
            </a:r>
            <a:r>
              <a:rPr lang="en-US" dirty="0" smtClean="0"/>
              <a:t> S. or Elizabeth S. for a box</a:t>
            </a:r>
          </a:p>
          <a:p>
            <a:r>
              <a:rPr lang="en-US" dirty="0" smtClean="0"/>
              <a:t>2) Sign a contract </a:t>
            </a:r>
          </a:p>
          <a:p>
            <a:r>
              <a:rPr lang="en-US" dirty="0" smtClean="0"/>
              <a:t>3) Return with $ once you’ve sold your box!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*3 points per box sold (for all members)</a:t>
            </a:r>
            <a:br>
              <a:rPr lang="en-US" dirty="0" smtClean="0"/>
            </a:br>
            <a:r>
              <a:rPr lang="en-US" dirty="0" smtClean="0"/>
              <a:t>**The more you sell, the less </a:t>
            </a:r>
            <a:r>
              <a:rPr lang="en-US" u="sng" dirty="0" smtClean="0"/>
              <a:t>your</a:t>
            </a:r>
            <a:r>
              <a:rPr lang="en-US" dirty="0" smtClean="0"/>
              <a:t> WPA costs will be </a:t>
            </a:r>
            <a:r>
              <a:rPr lang="en-US" dirty="0" smtClean="0">
                <a:sym typeface="Wingdings" pitchFamily="2" charset="2"/>
              </a:rPr>
              <a:t> 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"/>
            <a:ext cx="647382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408">
            <a:off x="4449320" y="2458880"/>
            <a:ext cx="2874761" cy="59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56181"/>
            <a:ext cx="3046300" cy="65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32" y="2856168"/>
            <a:ext cx="3523712" cy="78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356">
            <a:off x="1172911" y="3153362"/>
            <a:ext cx="2544041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3224">
            <a:off x="339058" y="2884929"/>
            <a:ext cx="2426330" cy="48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2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November 14</a:t>
            </a:r>
            <a:r>
              <a:rPr lang="en-US" baseline="30000" dirty="0" smtClean="0"/>
              <a:t>th</a:t>
            </a:r>
            <a:r>
              <a:rPr lang="en-US" dirty="0" smtClean="0"/>
              <a:t> (Wednesday) @ 7pm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0"/>
            <a:ext cx="7756263" cy="1828800"/>
          </a:xfrm>
        </p:spPr>
        <p:txBody>
          <a:bodyPr/>
          <a:lstStyle/>
          <a:p>
            <a:r>
              <a:rPr lang="en-US" dirty="0" smtClean="0"/>
              <a:t>Psi Chi </a:t>
            </a:r>
            <a:br>
              <a:rPr lang="en-US" dirty="0" smtClean="0"/>
            </a:br>
            <a:r>
              <a:rPr lang="en-US" dirty="0" smtClean="0"/>
              <a:t>Movie Night  @ BSC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64250"/>
            <a:ext cx="1791557" cy="265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4" y="2943225"/>
            <a:ext cx="1636618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206"/>
            <a:ext cx="1740926" cy="259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62064"/>
            <a:ext cx="1668912" cy="263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809" y="2862064"/>
            <a:ext cx="1825794" cy="270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82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FALL QTR             WNTR QTR              SPRG QTR</a:t>
            </a:r>
            <a:br>
              <a:rPr lang="en-US" dirty="0" smtClean="0"/>
            </a:br>
            <a:r>
              <a:rPr lang="en-US" dirty="0" smtClean="0"/>
              <a:t>     $15                             $15                           $15</a:t>
            </a:r>
          </a:p>
          <a:p>
            <a:endParaRPr lang="en-US" dirty="0"/>
          </a:p>
          <a:p>
            <a:r>
              <a:rPr lang="en-US" dirty="0" smtClean="0"/>
              <a:t>Paying for the entire year (in fall quarter)  - $35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26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Helping Hands Ministry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</a:p>
          <a:p>
            <a:pPr marL="0" indent="0">
              <a:buNone/>
            </a:pPr>
            <a:r>
              <a:rPr lang="en-US" dirty="0"/>
              <a:t>      Where: 480 W Monterey Ave</a:t>
            </a:r>
          </a:p>
          <a:p>
            <a:pPr marL="0" indent="0">
              <a:buNone/>
            </a:pPr>
            <a:r>
              <a:rPr lang="en-US" dirty="0" smtClean="0"/>
              <a:t>                    Pomona</a:t>
            </a:r>
            <a:r>
              <a:rPr lang="en-US" dirty="0"/>
              <a:t>, CA </a:t>
            </a:r>
            <a:r>
              <a:rPr lang="en-US" dirty="0" smtClean="0"/>
              <a:t>91769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b="1" dirty="0" smtClean="0"/>
              <a:t>When:  SUNDAY (11/11/12) 3pm-5pm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What: serving homeless members of the community  </a:t>
            </a:r>
            <a:br>
              <a:rPr lang="en-US" dirty="0" smtClean="0"/>
            </a:br>
            <a:r>
              <a:rPr lang="en-US" dirty="0" smtClean="0"/>
              <a:t>                  food and drinks! Gratifying work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8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*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Monday   from    4p.m. – 6p.m.*</a:t>
            </a:r>
          </a:p>
          <a:p>
            <a:pPr lvl="1"/>
            <a:r>
              <a:rPr lang="en-US" dirty="0"/>
              <a:t>4th Floor - - </a:t>
            </a:r>
            <a:r>
              <a:rPr lang="en-US" dirty="0" smtClean="0"/>
              <a:t>4823[tentatively] </a:t>
            </a:r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b="1" dirty="0" smtClean="0"/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*Thursday  from  10a.m. –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12p.m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.*</a:t>
            </a:r>
          </a:p>
          <a:p>
            <a:pPr lvl="1"/>
            <a:r>
              <a:rPr lang="en-US" dirty="0"/>
              <a:t>5</a:t>
            </a:r>
            <a:r>
              <a:rPr lang="en-US" dirty="0" smtClean="0"/>
              <a:t>th </a:t>
            </a:r>
            <a:r>
              <a:rPr lang="en-US" dirty="0"/>
              <a:t>Floor - </a:t>
            </a:r>
            <a:r>
              <a:rPr lang="en-US" dirty="0" smtClean="0"/>
              <a:t>- </a:t>
            </a:r>
            <a:r>
              <a:rPr lang="en-US" sz="3200" b="1" dirty="0" smtClean="0"/>
              <a:t>5929</a:t>
            </a:r>
            <a:r>
              <a:rPr lang="en-US" dirty="0" smtClean="0"/>
              <a:t> [tentatively] </a:t>
            </a:r>
            <a:endParaRPr lang="en-US" dirty="0"/>
          </a:p>
          <a:p>
            <a:pPr marL="393192" lvl="1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Psi Chi Study Hours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32258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21051457">
            <a:off x="831708" y="3408744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_Study for the GRE</a:t>
            </a:r>
          </a:p>
          <a:p>
            <a:r>
              <a:rPr lang="en-US" dirty="0" smtClean="0"/>
              <a:t>_For psychology classes  where other members might be available to help</a:t>
            </a:r>
            <a:br>
              <a:rPr lang="en-US" dirty="0" smtClean="0"/>
            </a:br>
            <a:r>
              <a:rPr lang="en-US" dirty="0" smtClean="0"/>
              <a:t>_Any general studying!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Judy McGhee on….</a:t>
            </a:r>
          </a:p>
          <a:p>
            <a:endParaRPr lang="en-US" dirty="0"/>
          </a:p>
          <a:p>
            <a:r>
              <a:rPr lang="en-US" dirty="0" smtClean="0"/>
              <a:t>Being a therapist</a:t>
            </a:r>
          </a:p>
          <a:p>
            <a:r>
              <a:rPr lang="en-US" dirty="0" smtClean="0"/>
              <a:t>The wisdom behind being a therapist</a:t>
            </a:r>
          </a:p>
          <a:p>
            <a:r>
              <a:rPr lang="en-US" dirty="0" smtClean="0"/>
              <a:t>and advice for your future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Guest Speaker: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35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2304</TotalTime>
  <Words>136</Words>
  <Application>Microsoft Office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Hardcover</vt:lpstr>
      <vt:lpstr>Week 7: November 6th  </vt:lpstr>
      <vt:lpstr>PowerPoint Presentation</vt:lpstr>
      <vt:lpstr>Psi Chi  Movie Night  @ BSC</vt:lpstr>
      <vt:lpstr>Dues</vt:lpstr>
      <vt:lpstr>Community Service</vt:lpstr>
      <vt:lpstr>Psi Chi Study Hours</vt:lpstr>
      <vt:lpstr>Guest Speaker: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KT</dc:creator>
  <cp:lastModifiedBy>Sid</cp:lastModifiedBy>
  <cp:revision>50</cp:revision>
  <dcterms:created xsi:type="dcterms:W3CDTF">2012-10-09T03:57:55Z</dcterms:created>
  <dcterms:modified xsi:type="dcterms:W3CDTF">2012-11-07T02:15:59Z</dcterms:modified>
</cp:coreProperties>
</file>